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sldIdLst>
    <p:sldId id="257" r:id="rId2"/>
    <p:sldId id="297" r:id="rId3"/>
    <p:sldId id="282" r:id="rId4"/>
    <p:sldId id="284" r:id="rId5"/>
    <p:sldId id="285" r:id="rId6"/>
    <p:sldId id="298" r:id="rId7"/>
    <p:sldId id="299" r:id="rId8"/>
    <p:sldId id="261" r:id="rId9"/>
    <p:sldId id="262" r:id="rId10"/>
    <p:sldId id="293" r:id="rId11"/>
    <p:sldId id="294" r:id="rId12"/>
    <p:sldId id="288" r:id="rId13"/>
    <p:sldId id="289" r:id="rId14"/>
    <p:sldId id="290" r:id="rId15"/>
    <p:sldId id="291" r:id="rId16"/>
    <p:sldId id="292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502AC0-7757-4A0A-9A1B-4EA06AF1BB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CD2FE8-F70B-4223-8DE7-2A9BD97AC1D7}">
      <dgm:prSet phldrT="[Текст]" custT="1"/>
      <dgm:spPr/>
      <dgm:t>
        <a:bodyPr/>
        <a:lstStyle/>
        <a:p>
          <a:r>
            <a:rPr lang="ru-RU" sz="1600" dirty="0" smtClean="0"/>
            <a:t>Ребенок</a:t>
          </a:r>
          <a:endParaRPr lang="ru-RU" sz="1600" dirty="0"/>
        </a:p>
      </dgm:t>
    </dgm:pt>
    <dgm:pt modelId="{B1336C8D-EE2E-410E-B59E-91846A468432}" type="parTrans" cxnId="{22D51C47-4E2B-43E1-8BC1-E087B4883EC4}">
      <dgm:prSet/>
      <dgm:spPr/>
      <dgm:t>
        <a:bodyPr/>
        <a:lstStyle/>
        <a:p>
          <a:endParaRPr lang="ru-RU"/>
        </a:p>
      </dgm:t>
    </dgm:pt>
    <dgm:pt modelId="{9C4DDCA4-141D-4DCA-A540-9C56E6A51896}" type="sibTrans" cxnId="{22D51C47-4E2B-43E1-8BC1-E087B4883EC4}">
      <dgm:prSet/>
      <dgm:spPr/>
      <dgm:t>
        <a:bodyPr/>
        <a:lstStyle/>
        <a:p>
          <a:endParaRPr lang="ru-RU"/>
        </a:p>
      </dgm:t>
    </dgm:pt>
    <dgm:pt modelId="{FC15A9D6-AAD5-4C76-A4C8-1F7203309249}">
      <dgm:prSet phldrT="[Текст]" custT="1"/>
      <dgm:spPr/>
      <dgm:t>
        <a:bodyPr/>
        <a:lstStyle/>
        <a:p>
          <a:r>
            <a:rPr lang="ru-RU" sz="1600" dirty="0" smtClean="0"/>
            <a:t>Безработица </a:t>
          </a:r>
          <a:endParaRPr lang="ru-RU" sz="1600" dirty="0"/>
        </a:p>
      </dgm:t>
    </dgm:pt>
    <dgm:pt modelId="{D2A64672-A0C9-423F-8E76-9AA792670C53}" type="parTrans" cxnId="{7C0EF123-4FFA-49F9-8F3C-4C632CDC2EF7}">
      <dgm:prSet/>
      <dgm:spPr/>
      <dgm:t>
        <a:bodyPr/>
        <a:lstStyle/>
        <a:p>
          <a:endParaRPr lang="ru-RU"/>
        </a:p>
      </dgm:t>
    </dgm:pt>
    <dgm:pt modelId="{3A2040B9-2D9A-4D48-B647-2669621E7E3E}" type="sibTrans" cxnId="{7C0EF123-4FFA-49F9-8F3C-4C632CDC2EF7}">
      <dgm:prSet/>
      <dgm:spPr/>
      <dgm:t>
        <a:bodyPr/>
        <a:lstStyle/>
        <a:p>
          <a:endParaRPr lang="ru-RU"/>
        </a:p>
      </dgm:t>
    </dgm:pt>
    <dgm:pt modelId="{F10DF3AA-B0EC-4F0C-A710-1DB7FEACE013}">
      <dgm:prSet phldrT="[Текст]" custT="1"/>
      <dgm:spPr/>
      <dgm:t>
        <a:bodyPr/>
        <a:lstStyle/>
        <a:p>
          <a:r>
            <a:rPr lang="ru-RU" sz="1600" dirty="0" smtClean="0"/>
            <a:t>Развод родителей</a:t>
          </a:r>
          <a:endParaRPr lang="ru-RU" sz="1600" dirty="0"/>
        </a:p>
      </dgm:t>
    </dgm:pt>
    <dgm:pt modelId="{ACDDAB8C-7E4A-4ECE-9E54-E3CA283C2489}" type="parTrans" cxnId="{ACBC4C01-752B-4882-9862-1E974D8FF94D}">
      <dgm:prSet/>
      <dgm:spPr/>
      <dgm:t>
        <a:bodyPr/>
        <a:lstStyle/>
        <a:p>
          <a:endParaRPr lang="ru-RU"/>
        </a:p>
      </dgm:t>
    </dgm:pt>
    <dgm:pt modelId="{EBAAEA70-C31A-455C-9F27-F7BE21223D50}" type="sibTrans" cxnId="{ACBC4C01-752B-4882-9862-1E974D8FF94D}">
      <dgm:prSet/>
      <dgm:spPr/>
      <dgm:t>
        <a:bodyPr/>
        <a:lstStyle/>
        <a:p>
          <a:endParaRPr lang="ru-RU"/>
        </a:p>
      </dgm:t>
    </dgm:pt>
    <dgm:pt modelId="{8DB2A123-8B4C-428F-A0D4-87AFB650D80B}">
      <dgm:prSet phldrT="[Текст]" custT="1"/>
      <dgm:spPr/>
      <dgm:t>
        <a:bodyPr/>
        <a:lstStyle/>
        <a:p>
          <a:r>
            <a:rPr lang="ru-RU" sz="1600" dirty="0" smtClean="0"/>
            <a:t>Алкоголизм родителей</a:t>
          </a:r>
          <a:endParaRPr lang="ru-RU" sz="1600" dirty="0"/>
        </a:p>
      </dgm:t>
    </dgm:pt>
    <dgm:pt modelId="{102E18B0-CDF8-439D-99B6-F387E109C577}" type="parTrans" cxnId="{23197B15-2A53-4996-A946-933D24502C84}">
      <dgm:prSet/>
      <dgm:spPr/>
      <dgm:t>
        <a:bodyPr/>
        <a:lstStyle/>
        <a:p>
          <a:endParaRPr lang="ru-RU"/>
        </a:p>
      </dgm:t>
    </dgm:pt>
    <dgm:pt modelId="{54BFAA28-B159-4464-B448-5630B9482D93}" type="sibTrans" cxnId="{23197B15-2A53-4996-A946-933D24502C84}">
      <dgm:prSet/>
      <dgm:spPr/>
      <dgm:t>
        <a:bodyPr/>
        <a:lstStyle/>
        <a:p>
          <a:endParaRPr lang="ru-RU"/>
        </a:p>
      </dgm:t>
    </dgm:pt>
    <dgm:pt modelId="{5C05A1FC-2E50-462C-BF81-B9FACA98867B}">
      <dgm:prSet phldrT="[Текст]"/>
      <dgm:spPr/>
      <dgm:t>
        <a:bodyPr/>
        <a:lstStyle/>
        <a:p>
          <a:endParaRPr lang="ru-RU" dirty="0"/>
        </a:p>
      </dgm:t>
    </dgm:pt>
    <dgm:pt modelId="{2C602953-531C-4868-A17D-D6C57C39BDD3}" type="parTrans" cxnId="{399D6E31-D026-47B2-BCD9-D44E58811FB9}">
      <dgm:prSet/>
      <dgm:spPr/>
      <dgm:t>
        <a:bodyPr/>
        <a:lstStyle/>
        <a:p>
          <a:endParaRPr lang="ru-RU"/>
        </a:p>
      </dgm:t>
    </dgm:pt>
    <dgm:pt modelId="{A179EB98-559A-4930-A276-B7E88DFDBBDC}" type="sibTrans" cxnId="{399D6E31-D026-47B2-BCD9-D44E58811FB9}">
      <dgm:prSet/>
      <dgm:spPr/>
      <dgm:t>
        <a:bodyPr/>
        <a:lstStyle/>
        <a:p>
          <a:endParaRPr lang="ru-RU"/>
        </a:p>
      </dgm:t>
    </dgm:pt>
    <dgm:pt modelId="{44640216-1EB1-48EB-B775-25D756E27D09}">
      <dgm:prSet phldrT="[Текст]" custT="1"/>
      <dgm:spPr/>
      <dgm:t>
        <a:bodyPr/>
        <a:lstStyle/>
        <a:p>
          <a:r>
            <a:rPr lang="ru-RU" sz="1600" dirty="0" smtClean="0"/>
            <a:t>Низкий доход семьи</a:t>
          </a:r>
          <a:endParaRPr lang="ru-RU" sz="1600" dirty="0"/>
        </a:p>
      </dgm:t>
    </dgm:pt>
    <dgm:pt modelId="{E00692AC-D61C-47E8-B203-72846A4BE6C0}" type="parTrans" cxnId="{F4B48271-28B6-4A9F-8033-289758468CE1}">
      <dgm:prSet/>
      <dgm:spPr/>
      <dgm:t>
        <a:bodyPr/>
        <a:lstStyle/>
        <a:p>
          <a:endParaRPr lang="ru-RU"/>
        </a:p>
      </dgm:t>
    </dgm:pt>
    <dgm:pt modelId="{9C17C8A1-C74A-44D1-AA1F-D4E47EA6C010}" type="sibTrans" cxnId="{F4B48271-28B6-4A9F-8033-289758468CE1}">
      <dgm:prSet/>
      <dgm:spPr/>
      <dgm:t>
        <a:bodyPr/>
        <a:lstStyle/>
        <a:p>
          <a:endParaRPr lang="ru-RU"/>
        </a:p>
      </dgm:t>
    </dgm:pt>
    <dgm:pt modelId="{78186C4C-A19F-46BC-A625-18D383B3D04A}">
      <dgm:prSet phldrT="[Текст]" custT="1"/>
      <dgm:spPr/>
      <dgm:t>
        <a:bodyPr/>
        <a:lstStyle/>
        <a:p>
          <a:r>
            <a:rPr lang="ru-RU" sz="1600" dirty="0" smtClean="0"/>
            <a:t>Лишение родительских прав</a:t>
          </a:r>
          <a:endParaRPr lang="ru-RU" sz="1600" dirty="0"/>
        </a:p>
      </dgm:t>
    </dgm:pt>
    <dgm:pt modelId="{0D3BCC72-7A67-4AE5-AA57-D883EDBB311A}" type="parTrans" cxnId="{35B37E4B-6F3A-4304-8C08-A10298C5722C}">
      <dgm:prSet/>
      <dgm:spPr/>
      <dgm:t>
        <a:bodyPr/>
        <a:lstStyle/>
        <a:p>
          <a:endParaRPr lang="ru-RU"/>
        </a:p>
      </dgm:t>
    </dgm:pt>
    <dgm:pt modelId="{2124D4BB-3856-45D6-B4D9-0832EAA60F1B}" type="sibTrans" cxnId="{35B37E4B-6F3A-4304-8C08-A10298C5722C}">
      <dgm:prSet/>
      <dgm:spPr/>
      <dgm:t>
        <a:bodyPr/>
        <a:lstStyle/>
        <a:p>
          <a:endParaRPr lang="ru-RU"/>
        </a:p>
      </dgm:t>
    </dgm:pt>
    <dgm:pt modelId="{8BEF5E73-0295-4652-9F8D-BA070F413CBC}">
      <dgm:prSet phldrT="[Текст]" custT="1"/>
      <dgm:spPr/>
      <dgm:t>
        <a:bodyPr/>
        <a:lstStyle/>
        <a:p>
          <a:r>
            <a:rPr lang="ru-RU" sz="1600" dirty="0" smtClean="0"/>
            <a:t>Психолого-педагогическая несостоятельность родителей</a:t>
          </a:r>
          <a:endParaRPr lang="ru-RU" sz="1600" dirty="0"/>
        </a:p>
      </dgm:t>
    </dgm:pt>
    <dgm:pt modelId="{628E3FFD-39F3-4F7F-AB10-60FFF25F37B1}" type="parTrans" cxnId="{436A9201-3DE5-4A79-823C-CBAD1F240313}">
      <dgm:prSet/>
      <dgm:spPr/>
      <dgm:t>
        <a:bodyPr/>
        <a:lstStyle/>
        <a:p>
          <a:endParaRPr lang="ru-RU"/>
        </a:p>
      </dgm:t>
    </dgm:pt>
    <dgm:pt modelId="{784AB809-062C-4359-A76F-4744B14BA261}" type="sibTrans" cxnId="{436A9201-3DE5-4A79-823C-CBAD1F240313}">
      <dgm:prSet/>
      <dgm:spPr/>
      <dgm:t>
        <a:bodyPr/>
        <a:lstStyle/>
        <a:p>
          <a:endParaRPr lang="ru-RU"/>
        </a:p>
      </dgm:t>
    </dgm:pt>
    <dgm:pt modelId="{3363EF62-46FF-4AE4-B6DA-9ACAF9A8D0CD}">
      <dgm:prSet phldrT="[Текст]" custT="1"/>
      <dgm:spPr/>
      <dgm:t>
        <a:bodyPr/>
        <a:lstStyle/>
        <a:p>
          <a:r>
            <a:rPr lang="ru-RU" sz="1600" dirty="0" smtClean="0"/>
            <a:t>Ненадлежащее исполнение родителями своих обязанностей</a:t>
          </a:r>
          <a:endParaRPr lang="ru-RU" sz="1600" dirty="0"/>
        </a:p>
      </dgm:t>
    </dgm:pt>
    <dgm:pt modelId="{76E19AB8-C5EE-4228-9360-DC3BE982884D}" type="parTrans" cxnId="{3A0DE8CD-92D4-441E-92A8-2E4D06E0DE5A}">
      <dgm:prSet/>
      <dgm:spPr/>
      <dgm:t>
        <a:bodyPr/>
        <a:lstStyle/>
        <a:p>
          <a:endParaRPr lang="ru-RU"/>
        </a:p>
      </dgm:t>
    </dgm:pt>
    <dgm:pt modelId="{5299A272-8E5C-43EB-A93D-66641F569FF2}" type="sibTrans" cxnId="{3A0DE8CD-92D4-441E-92A8-2E4D06E0DE5A}">
      <dgm:prSet/>
      <dgm:spPr/>
      <dgm:t>
        <a:bodyPr/>
        <a:lstStyle/>
        <a:p>
          <a:endParaRPr lang="ru-RU"/>
        </a:p>
      </dgm:t>
    </dgm:pt>
    <dgm:pt modelId="{C9DAF135-E485-4BC3-AD55-54D3DDC70065}">
      <dgm:prSet phldrT="[Текст]" custT="1"/>
      <dgm:spPr/>
      <dgm:t>
        <a:bodyPr/>
        <a:lstStyle/>
        <a:p>
          <a:r>
            <a:rPr lang="ru-RU" sz="1600" dirty="0" smtClean="0"/>
            <a:t>многодетность</a:t>
          </a:r>
          <a:endParaRPr lang="ru-RU" sz="1600" dirty="0"/>
        </a:p>
      </dgm:t>
    </dgm:pt>
    <dgm:pt modelId="{0C210A32-A5C4-420B-8D09-12AE5B22DEDD}" type="parTrans" cxnId="{6B9A84B6-591F-4FCE-BB99-DC1EA9FFAE92}">
      <dgm:prSet/>
      <dgm:spPr/>
      <dgm:t>
        <a:bodyPr/>
        <a:lstStyle/>
        <a:p>
          <a:endParaRPr lang="ru-RU"/>
        </a:p>
      </dgm:t>
    </dgm:pt>
    <dgm:pt modelId="{9BB401E6-4CD2-4F0B-9190-7E3A3E0CE188}" type="sibTrans" cxnId="{6B9A84B6-591F-4FCE-BB99-DC1EA9FFAE92}">
      <dgm:prSet/>
      <dgm:spPr/>
      <dgm:t>
        <a:bodyPr/>
        <a:lstStyle/>
        <a:p>
          <a:endParaRPr lang="ru-RU"/>
        </a:p>
      </dgm:t>
    </dgm:pt>
    <dgm:pt modelId="{D5A31F9F-6B4D-4EB6-A864-DE83F270FC03}">
      <dgm:prSet phldrT="[Текст]" custT="1"/>
      <dgm:spPr/>
      <dgm:t>
        <a:bodyPr/>
        <a:lstStyle/>
        <a:p>
          <a:r>
            <a:rPr lang="ru-RU" sz="1600" dirty="0" smtClean="0"/>
            <a:t>Неполные семьи</a:t>
          </a:r>
          <a:endParaRPr lang="ru-RU" sz="1600" dirty="0"/>
        </a:p>
      </dgm:t>
    </dgm:pt>
    <dgm:pt modelId="{F1C39B5C-95C6-4AD2-B100-0F4E48F498F1}" type="parTrans" cxnId="{DE8141D7-26BD-46B8-9411-A7A21FCE7A90}">
      <dgm:prSet/>
      <dgm:spPr/>
      <dgm:t>
        <a:bodyPr/>
        <a:lstStyle/>
        <a:p>
          <a:endParaRPr lang="ru-RU"/>
        </a:p>
      </dgm:t>
    </dgm:pt>
    <dgm:pt modelId="{EC69C799-AC03-43B2-8718-667F864FF45F}" type="sibTrans" cxnId="{DE8141D7-26BD-46B8-9411-A7A21FCE7A90}">
      <dgm:prSet/>
      <dgm:spPr/>
      <dgm:t>
        <a:bodyPr/>
        <a:lstStyle/>
        <a:p>
          <a:endParaRPr lang="ru-RU"/>
        </a:p>
      </dgm:t>
    </dgm:pt>
    <dgm:pt modelId="{5BE9BF93-18CF-4EBA-8008-08D5AECD18BF}" type="pres">
      <dgm:prSet presAssocID="{BA502AC0-7757-4A0A-9A1B-4EA06AF1BB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70CC3F-3E3F-425B-9B7B-438E61152B5A}" type="pres">
      <dgm:prSet presAssocID="{10CD2FE8-F70B-4223-8DE7-2A9BD97AC1D7}" presName="centerShape" presStyleLbl="node0" presStyleIdx="0" presStyleCnt="1" custLinFactNeighborX="-2122" custLinFactNeighborY="-27452"/>
      <dgm:spPr/>
      <dgm:t>
        <a:bodyPr/>
        <a:lstStyle/>
        <a:p>
          <a:endParaRPr lang="ru-RU"/>
        </a:p>
      </dgm:t>
    </dgm:pt>
    <dgm:pt modelId="{064B56EA-9BD7-4076-B991-1CDBB07059DC}" type="pres">
      <dgm:prSet presAssocID="{D2A64672-A0C9-423F-8E76-9AA792670C53}" presName="parTrans" presStyleLbl="bgSibTrans2D1" presStyleIdx="0" presStyleCnt="9"/>
      <dgm:spPr/>
      <dgm:t>
        <a:bodyPr/>
        <a:lstStyle/>
        <a:p>
          <a:endParaRPr lang="ru-RU"/>
        </a:p>
      </dgm:t>
    </dgm:pt>
    <dgm:pt modelId="{92F95DA5-2A6B-4191-9313-3ECF63643092}" type="pres">
      <dgm:prSet presAssocID="{FC15A9D6-AAD5-4C76-A4C8-1F7203309249}" presName="node" presStyleLbl="node1" presStyleIdx="0" presStyleCnt="9" custScaleX="182669" custRadScaleRad="58369" custRadScaleInc="-116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B98A1-8A8B-481B-8BE1-3F020F9B23A5}" type="pres">
      <dgm:prSet presAssocID="{ACDDAB8C-7E4A-4ECE-9E54-E3CA283C2489}" presName="parTrans" presStyleLbl="bgSibTrans2D1" presStyleIdx="1" presStyleCnt="9"/>
      <dgm:spPr/>
      <dgm:t>
        <a:bodyPr/>
        <a:lstStyle/>
        <a:p>
          <a:endParaRPr lang="ru-RU"/>
        </a:p>
      </dgm:t>
    </dgm:pt>
    <dgm:pt modelId="{E68CCD07-893A-4E77-A3D4-953F52B2ECB0}" type="pres">
      <dgm:prSet presAssocID="{F10DF3AA-B0EC-4F0C-A710-1DB7FEACE013}" presName="node" presStyleLbl="node1" presStyleIdx="1" presStyleCnt="9" custScaleX="134963" custRadScaleRad="87753" custRadScaleInc="-53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9A9B9-0C2F-41CA-81F8-08D553DCA276}" type="pres">
      <dgm:prSet presAssocID="{102E18B0-CDF8-439D-99B6-F387E109C577}" presName="parTrans" presStyleLbl="bgSibTrans2D1" presStyleIdx="2" presStyleCnt="9"/>
      <dgm:spPr/>
      <dgm:t>
        <a:bodyPr/>
        <a:lstStyle/>
        <a:p>
          <a:endParaRPr lang="ru-RU"/>
        </a:p>
      </dgm:t>
    </dgm:pt>
    <dgm:pt modelId="{BFACCBD8-5E37-423A-9FB9-0C7487D3257B}" type="pres">
      <dgm:prSet presAssocID="{8DB2A123-8B4C-428F-A0D4-87AFB650D80B}" presName="node" presStyleLbl="node1" presStyleIdx="2" presStyleCnt="9" custScaleX="140977" custRadScaleRad="111567" custRadScaleInc="-25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BC4F88-76FE-4F8F-BC13-86D18C739B39}" type="pres">
      <dgm:prSet presAssocID="{E00692AC-D61C-47E8-B203-72846A4BE6C0}" presName="parTrans" presStyleLbl="bgSibTrans2D1" presStyleIdx="3" presStyleCnt="9"/>
      <dgm:spPr/>
      <dgm:t>
        <a:bodyPr/>
        <a:lstStyle/>
        <a:p>
          <a:endParaRPr lang="ru-RU"/>
        </a:p>
      </dgm:t>
    </dgm:pt>
    <dgm:pt modelId="{F0F03F67-CB91-43DF-8445-1955325CCFE3}" type="pres">
      <dgm:prSet presAssocID="{44640216-1EB1-48EB-B775-25D756E27D09}" presName="node" presStyleLbl="node1" presStyleIdx="3" presStyleCnt="9" custScaleX="149065" custRadScaleRad="114148" custRadScaleInc="-208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33A327-C0DA-4EE8-82D3-71E53190BBD2}" type="pres">
      <dgm:prSet presAssocID="{0D3BCC72-7A67-4AE5-AA57-D883EDBB311A}" presName="parTrans" presStyleLbl="bgSibTrans2D1" presStyleIdx="4" presStyleCnt="9"/>
      <dgm:spPr/>
      <dgm:t>
        <a:bodyPr/>
        <a:lstStyle/>
        <a:p>
          <a:endParaRPr lang="ru-RU"/>
        </a:p>
      </dgm:t>
    </dgm:pt>
    <dgm:pt modelId="{CE8667A5-A46B-4481-9BDD-1388EDB9E3CF}" type="pres">
      <dgm:prSet presAssocID="{78186C4C-A19F-46BC-A625-18D383B3D04A}" presName="node" presStyleLbl="node1" presStyleIdx="4" presStyleCnt="9" custScaleX="150967" custRadScaleRad="108852" custRadScaleInc="448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D8889-A622-42CF-A657-0F2F8A94A96E}" type="pres">
      <dgm:prSet presAssocID="{628E3FFD-39F3-4F7F-AB10-60FFF25F37B1}" presName="parTrans" presStyleLbl="bgSibTrans2D1" presStyleIdx="5" presStyleCnt="9"/>
      <dgm:spPr/>
      <dgm:t>
        <a:bodyPr/>
        <a:lstStyle/>
        <a:p>
          <a:endParaRPr lang="ru-RU"/>
        </a:p>
      </dgm:t>
    </dgm:pt>
    <dgm:pt modelId="{196641AF-E00E-47BE-8668-D8CAB9C7A774}" type="pres">
      <dgm:prSet presAssocID="{8BEF5E73-0295-4652-9F8D-BA070F413CBC}" presName="node" presStyleLbl="node1" presStyleIdx="5" presStyleCnt="9" custScaleX="209825" custScaleY="142853" custRadScaleRad="115165" custRadScaleInc="100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F4E5F-3C02-488A-B6CE-8C2C039815A1}" type="pres">
      <dgm:prSet presAssocID="{0C210A32-A5C4-420B-8D09-12AE5B22DEDD}" presName="parTrans" presStyleLbl="bgSibTrans2D1" presStyleIdx="6" presStyleCnt="9"/>
      <dgm:spPr/>
      <dgm:t>
        <a:bodyPr/>
        <a:lstStyle/>
        <a:p>
          <a:endParaRPr lang="ru-RU"/>
        </a:p>
      </dgm:t>
    </dgm:pt>
    <dgm:pt modelId="{FFE71540-E660-48DE-B294-4A1C91167343}" type="pres">
      <dgm:prSet presAssocID="{C9DAF135-E485-4BC3-AD55-54D3DDC70065}" presName="node" presStyleLbl="node1" presStyleIdx="6" presStyleCnt="9" custScaleX="159950" custRadScaleRad="100560" custRadScaleInc="102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DEC26-F921-4CE6-9C9D-5B390810F50C}" type="pres">
      <dgm:prSet presAssocID="{76E19AB8-C5EE-4228-9360-DC3BE982884D}" presName="parTrans" presStyleLbl="bgSibTrans2D1" presStyleIdx="7" presStyleCnt="9"/>
      <dgm:spPr/>
      <dgm:t>
        <a:bodyPr/>
        <a:lstStyle/>
        <a:p>
          <a:endParaRPr lang="ru-RU"/>
        </a:p>
      </dgm:t>
    </dgm:pt>
    <dgm:pt modelId="{9C2F07EE-26BE-43E9-9C29-8DE2BCA1AA1A}" type="pres">
      <dgm:prSet presAssocID="{3363EF62-46FF-4AE4-B6DA-9ACAF9A8D0CD}" presName="node" presStyleLbl="node1" presStyleIdx="7" presStyleCnt="9" custScaleX="186586" custScaleY="172565" custRadScaleRad="29227" custRadScaleInc="3144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0B239-67F0-4D85-B958-196530352275}" type="pres">
      <dgm:prSet presAssocID="{F1C39B5C-95C6-4AD2-B100-0F4E48F498F1}" presName="parTrans" presStyleLbl="bgSibTrans2D1" presStyleIdx="8" presStyleCnt="9"/>
      <dgm:spPr/>
      <dgm:t>
        <a:bodyPr/>
        <a:lstStyle/>
        <a:p>
          <a:endParaRPr lang="ru-RU"/>
        </a:p>
      </dgm:t>
    </dgm:pt>
    <dgm:pt modelId="{5E3BD2E0-EDEA-4016-A7F6-05D88D9E4299}" type="pres">
      <dgm:prSet presAssocID="{D5A31F9F-6B4D-4EB6-A864-DE83F270FC03}" presName="node" presStyleLbl="node1" presStyleIdx="8" presStyleCnt="9" custScaleX="160835" custRadScaleRad="94369" custRadScaleInc="10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742E8A-F82E-4182-AD11-85AA456227A3}" type="presOf" srcId="{ACDDAB8C-7E4A-4ECE-9E54-E3CA283C2489}" destId="{087B98A1-8A8B-481B-8BE1-3F020F9B23A5}" srcOrd="0" destOrd="0" presId="urn:microsoft.com/office/officeart/2005/8/layout/radial4"/>
    <dgm:cxn modelId="{F4B48271-28B6-4A9F-8033-289758468CE1}" srcId="{10CD2FE8-F70B-4223-8DE7-2A9BD97AC1D7}" destId="{44640216-1EB1-48EB-B775-25D756E27D09}" srcOrd="3" destOrd="0" parTransId="{E00692AC-D61C-47E8-B203-72846A4BE6C0}" sibTransId="{9C17C8A1-C74A-44D1-AA1F-D4E47EA6C010}"/>
    <dgm:cxn modelId="{23E2C58A-C172-46B2-9990-45026341BE79}" type="presOf" srcId="{0D3BCC72-7A67-4AE5-AA57-D883EDBB311A}" destId="{6A33A327-C0DA-4EE8-82D3-71E53190BBD2}" srcOrd="0" destOrd="0" presId="urn:microsoft.com/office/officeart/2005/8/layout/radial4"/>
    <dgm:cxn modelId="{46295E6E-BB70-436A-8B95-ECAD40E70217}" type="presOf" srcId="{10CD2FE8-F70B-4223-8DE7-2A9BD97AC1D7}" destId="{CB70CC3F-3E3F-425B-9B7B-438E61152B5A}" srcOrd="0" destOrd="0" presId="urn:microsoft.com/office/officeart/2005/8/layout/radial4"/>
    <dgm:cxn modelId="{C593BCB3-9BF4-4209-9856-CDE7ECE9B573}" type="presOf" srcId="{628E3FFD-39F3-4F7F-AB10-60FFF25F37B1}" destId="{1C7D8889-A622-42CF-A657-0F2F8A94A96E}" srcOrd="0" destOrd="0" presId="urn:microsoft.com/office/officeart/2005/8/layout/radial4"/>
    <dgm:cxn modelId="{23197B15-2A53-4996-A946-933D24502C84}" srcId="{10CD2FE8-F70B-4223-8DE7-2A9BD97AC1D7}" destId="{8DB2A123-8B4C-428F-A0D4-87AFB650D80B}" srcOrd="2" destOrd="0" parTransId="{102E18B0-CDF8-439D-99B6-F387E109C577}" sibTransId="{54BFAA28-B159-4464-B448-5630B9482D93}"/>
    <dgm:cxn modelId="{399D6E31-D026-47B2-BCD9-D44E58811FB9}" srcId="{BA502AC0-7757-4A0A-9A1B-4EA06AF1BB75}" destId="{5C05A1FC-2E50-462C-BF81-B9FACA98867B}" srcOrd="1" destOrd="0" parTransId="{2C602953-531C-4868-A17D-D6C57C39BDD3}" sibTransId="{A179EB98-559A-4930-A276-B7E88DFDBBDC}"/>
    <dgm:cxn modelId="{3ACFF4E3-F755-411C-8B8E-7746ED9B1854}" type="presOf" srcId="{0C210A32-A5C4-420B-8D09-12AE5B22DEDD}" destId="{DC4F4E5F-3C02-488A-B6CE-8C2C039815A1}" srcOrd="0" destOrd="0" presId="urn:microsoft.com/office/officeart/2005/8/layout/radial4"/>
    <dgm:cxn modelId="{6B9A84B6-591F-4FCE-BB99-DC1EA9FFAE92}" srcId="{10CD2FE8-F70B-4223-8DE7-2A9BD97AC1D7}" destId="{C9DAF135-E485-4BC3-AD55-54D3DDC70065}" srcOrd="6" destOrd="0" parTransId="{0C210A32-A5C4-420B-8D09-12AE5B22DEDD}" sibTransId="{9BB401E6-4CD2-4F0B-9190-7E3A3E0CE188}"/>
    <dgm:cxn modelId="{C96CB4AC-3EF3-4399-BEC9-85D85F84A022}" type="presOf" srcId="{102E18B0-CDF8-439D-99B6-F387E109C577}" destId="{6119A9B9-0C2F-41CA-81F8-08D553DCA276}" srcOrd="0" destOrd="0" presId="urn:microsoft.com/office/officeart/2005/8/layout/radial4"/>
    <dgm:cxn modelId="{2C27A5AD-2E3B-4228-81E4-B015635557AA}" type="presOf" srcId="{D2A64672-A0C9-423F-8E76-9AA792670C53}" destId="{064B56EA-9BD7-4076-B991-1CDBB07059DC}" srcOrd="0" destOrd="0" presId="urn:microsoft.com/office/officeart/2005/8/layout/radial4"/>
    <dgm:cxn modelId="{ACBC4C01-752B-4882-9862-1E974D8FF94D}" srcId="{10CD2FE8-F70B-4223-8DE7-2A9BD97AC1D7}" destId="{F10DF3AA-B0EC-4F0C-A710-1DB7FEACE013}" srcOrd="1" destOrd="0" parTransId="{ACDDAB8C-7E4A-4ECE-9E54-E3CA283C2489}" sibTransId="{EBAAEA70-C31A-455C-9F27-F7BE21223D50}"/>
    <dgm:cxn modelId="{69D4BA2D-0807-4A97-B39B-C4B4ECDFAE5F}" type="presOf" srcId="{76E19AB8-C5EE-4228-9360-DC3BE982884D}" destId="{740DEC26-F921-4CE6-9C9D-5B390810F50C}" srcOrd="0" destOrd="0" presId="urn:microsoft.com/office/officeart/2005/8/layout/radial4"/>
    <dgm:cxn modelId="{9A41F428-C218-46BF-BA15-B14404772DA7}" type="presOf" srcId="{D5A31F9F-6B4D-4EB6-A864-DE83F270FC03}" destId="{5E3BD2E0-EDEA-4016-A7F6-05D88D9E4299}" srcOrd="0" destOrd="0" presId="urn:microsoft.com/office/officeart/2005/8/layout/radial4"/>
    <dgm:cxn modelId="{09243E00-3AEA-4F30-BE25-BEF390AA990A}" type="presOf" srcId="{78186C4C-A19F-46BC-A625-18D383B3D04A}" destId="{CE8667A5-A46B-4481-9BDD-1388EDB9E3CF}" srcOrd="0" destOrd="0" presId="urn:microsoft.com/office/officeart/2005/8/layout/radial4"/>
    <dgm:cxn modelId="{1E14BC1A-49D5-4909-B3A0-80F125F249C5}" type="presOf" srcId="{8BEF5E73-0295-4652-9F8D-BA070F413CBC}" destId="{196641AF-E00E-47BE-8668-D8CAB9C7A774}" srcOrd="0" destOrd="0" presId="urn:microsoft.com/office/officeart/2005/8/layout/radial4"/>
    <dgm:cxn modelId="{3064A19A-9FB5-436E-AC23-EBF6CC05D972}" type="presOf" srcId="{E00692AC-D61C-47E8-B203-72846A4BE6C0}" destId="{BEBC4F88-76FE-4F8F-BC13-86D18C739B39}" srcOrd="0" destOrd="0" presId="urn:microsoft.com/office/officeart/2005/8/layout/radial4"/>
    <dgm:cxn modelId="{E73403B5-8181-43E2-911C-0BB35343BF10}" type="presOf" srcId="{FC15A9D6-AAD5-4C76-A4C8-1F7203309249}" destId="{92F95DA5-2A6B-4191-9313-3ECF63643092}" srcOrd="0" destOrd="0" presId="urn:microsoft.com/office/officeart/2005/8/layout/radial4"/>
    <dgm:cxn modelId="{3A0DE8CD-92D4-441E-92A8-2E4D06E0DE5A}" srcId="{10CD2FE8-F70B-4223-8DE7-2A9BD97AC1D7}" destId="{3363EF62-46FF-4AE4-B6DA-9ACAF9A8D0CD}" srcOrd="7" destOrd="0" parTransId="{76E19AB8-C5EE-4228-9360-DC3BE982884D}" sibTransId="{5299A272-8E5C-43EB-A93D-66641F569FF2}"/>
    <dgm:cxn modelId="{CD3F7677-0126-44A5-A4CA-EC5F6B87ECF4}" type="presOf" srcId="{8DB2A123-8B4C-428F-A0D4-87AFB650D80B}" destId="{BFACCBD8-5E37-423A-9FB9-0C7487D3257B}" srcOrd="0" destOrd="0" presId="urn:microsoft.com/office/officeart/2005/8/layout/radial4"/>
    <dgm:cxn modelId="{7C0EF123-4FFA-49F9-8F3C-4C632CDC2EF7}" srcId="{10CD2FE8-F70B-4223-8DE7-2A9BD97AC1D7}" destId="{FC15A9D6-AAD5-4C76-A4C8-1F7203309249}" srcOrd="0" destOrd="0" parTransId="{D2A64672-A0C9-423F-8E76-9AA792670C53}" sibTransId="{3A2040B9-2D9A-4D48-B647-2669621E7E3E}"/>
    <dgm:cxn modelId="{33C644B7-62B5-4272-A4F3-CEBDF9F2493E}" type="presOf" srcId="{44640216-1EB1-48EB-B775-25D756E27D09}" destId="{F0F03F67-CB91-43DF-8445-1955325CCFE3}" srcOrd="0" destOrd="0" presId="urn:microsoft.com/office/officeart/2005/8/layout/radial4"/>
    <dgm:cxn modelId="{719B0C6F-8A7D-4989-91CA-14EFC61C2DA2}" type="presOf" srcId="{F1C39B5C-95C6-4AD2-B100-0F4E48F498F1}" destId="{6150B239-67F0-4D85-B958-196530352275}" srcOrd="0" destOrd="0" presId="urn:microsoft.com/office/officeart/2005/8/layout/radial4"/>
    <dgm:cxn modelId="{EB0FEA56-9641-47BD-8F5C-4E87BD41BBF0}" type="presOf" srcId="{F10DF3AA-B0EC-4F0C-A710-1DB7FEACE013}" destId="{E68CCD07-893A-4E77-A3D4-953F52B2ECB0}" srcOrd="0" destOrd="0" presId="urn:microsoft.com/office/officeart/2005/8/layout/radial4"/>
    <dgm:cxn modelId="{436A9201-3DE5-4A79-823C-CBAD1F240313}" srcId="{10CD2FE8-F70B-4223-8DE7-2A9BD97AC1D7}" destId="{8BEF5E73-0295-4652-9F8D-BA070F413CBC}" srcOrd="5" destOrd="0" parTransId="{628E3FFD-39F3-4F7F-AB10-60FFF25F37B1}" sibTransId="{784AB809-062C-4359-A76F-4744B14BA261}"/>
    <dgm:cxn modelId="{692B1C9A-29BE-49DA-B33E-1F36656EC7C2}" type="presOf" srcId="{BA502AC0-7757-4A0A-9A1B-4EA06AF1BB75}" destId="{5BE9BF93-18CF-4EBA-8008-08D5AECD18BF}" srcOrd="0" destOrd="0" presId="urn:microsoft.com/office/officeart/2005/8/layout/radial4"/>
    <dgm:cxn modelId="{22D51C47-4E2B-43E1-8BC1-E087B4883EC4}" srcId="{BA502AC0-7757-4A0A-9A1B-4EA06AF1BB75}" destId="{10CD2FE8-F70B-4223-8DE7-2A9BD97AC1D7}" srcOrd="0" destOrd="0" parTransId="{B1336C8D-EE2E-410E-B59E-91846A468432}" sibTransId="{9C4DDCA4-141D-4DCA-A540-9C56E6A51896}"/>
    <dgm:cxn modelId="{DE8141D7-26BD-46B8-9411-A7A21FCE7A90}" srcId="{10CD2FE8-F70B-4223-8DE7-2A9BD97AC1D7}" destId="{D5A31F9F-6B4D-4EB6-A864-DE83F270FC03}" srcOrd="8" destOrd="0" parTransId="{F1C39B5C-95C6-4AD2-B100-0F4E48F498F1}" sibTransId="{EC69C799-AC03-43B2-8718-667F864FF45F}"/>
    <dgm:cxn modelId="{2326B035-AD17-4469-B924-4A0538ACAF6C}" type="presOf" srcId="{C9DAF135-E485-4BC3-AD55-54D3DDC70065}" destId="{FFE71540-E660-48DE-B294-4A1C91167343}" srcOrd="0" destOrd="0" presId="urn:microsoft.com/office/officeart/2005/8/layout/radial4"/>
    <dgm:cxn modelId="{1019ABEE-5A66-4AFB-A2C6-B2ECE7CBC4EB}" type="presOf" srcId="{3363EF62-46FF-4AE4-B6DA-9ACAF9A8D0CD}" destId="{9C2F07EE-26BE-43E9-9C29-8DE2BCA1AA1A}" srcOrd="0" destOrd="0" presId="urn:microsoft.com/office/officeart/2005/8/layout/radial4"/>
    <dgm:cxn modelId="{35B37E4B-6F3A-4304-8C08-A10298C5722C}" srcId="{10CD2FE8-F70B-4223-8DE7-2A9BD97AC1D7}" destId="{78186C4C-A19F-46BC-A625-18D383B3D04A}" srcOrd="4" destOrd="0" parTransId="{0D3BCC72-7A67-4AE5-AA57-D883EDBB311A}" sibTransId="{2124D4BB-3856-45D6-B4D9-0832EAA60F1B}"/>
    <dgm:cxn modelId="{D02993C6-AD65-418D-BA4B-53DA6A1206F7}" type="presParOf" srcId="{5BE9BF93-18CF-4EBA-8008-08D5AECD18BF}" destId="{CB70CC3F-3E3F-425B-9B7B-438E61152B5A}" srcOrd="0" destOrd="0" presId="urn:microsoft.com/office/officeart/2005/8/layout/radial4"/>
    <dgm:cxn modelId="{0C186B56-E0F0-427D-89E5-789F51C7C905}" type="presParOf" srcId="{5BE9BF93-18CF-4EBA-8008-08D5AECD18BF}" destId="{064B56EA-9BD7-4076-B991-1CDBB07059DC}" srcOrd="1" destOrd="0" presId="urn:microsoft.com/office/officeart/2005/8/layout/radial4"/>
    <dgm:cxn modelId="{1336FBFF-B62F-4A1B-B0D2-726347D2C695}" type="presParOf" srcId="{5BE9BF93-18CF-4EBA-8008-08D5AECD18BF}" destId="{92F95DA5-2A6B-4191-9313-3ECF63643092}" srcOrd="2" destOrd="0" presId="urn:microsoft.com/office/officeart/2005/8/layout/radial4"/>
    <dgm:cxn modelId="{73C8D55D-A8DD-4819-A745-824BCBCE9AEA}" type="presParOf" srcId="{5BE9BF93-18CF-4EBA-8008-08D5AECD18BF}" destId="{087B98A1-8A8B-481B-8BE1-3F020F9B23A5}" srcOrd="3" destOrd="0" presId="urn:microsoft.com/office/officeart/2005/8/layout/radial4"/>
    <dgm:cxn modelId="{5C0BAC09-DA9B-4FE1-8DE4-977A02EE3AE0}" type="presParOf" srcId="{5BE9BF93-18CF-4EBA-8008-08D5AECD18BF}" destId="{E68CCD07-893A-4E77-A3D4-953F52B2ECB0}" srcOrd="4" destOrd="0" presId="urn:microsoft.com/office/officeart/2005/8/layout/radial4"/>
    <dgm:cxn modelId="{54B40E2D-5FBB-4F89-AFFE-07201E62A4C9}" type="presParOf" srcId="{5BE9BF93-18CF-4EBA-8008-08D5AECD18BF}" destId="{6119A9B9-0C2F-41CA-81F8-08D553DCA276}" srcOrd="5" destOrd="0" presId="urn:microsoft.com/office/officeart/2005/8/layout/radial4"/>
    <dgm:cxn modelId="{C4E784A0-4FA2-4C61-99EF-80A8B6311A4E}" type="presParOf" srcId="{5BE9BF93-18CF-4EBA-8008-08D5AECD18BF}" destId="{BFACCBD8-5E37-423A-9FB9-0C7487D3257B}" srcOrd="6" destOrd="0" presId="urn:microsoft.com/office/officeart/2005/8/layout/radial4"/>
    <dgm:cxn modelId="{6117CC9E-3738-4B53-B914-F41E657557E5}" type="presParOf" srcId="{5BE9BF93-18CF-4EBA-8008-08D5AECD18BF}" destId="{BEBC4F88-76FE-4F8F-BC13-86D18C739B39}" srcOrd="7" destOrd="0" presId="urn:microsoft.com/office/officeart/2005/8/layout/radial4"/>
    <dgm:cxn modelId="{91A18B62-FAD3-43D8-A952-24D308AFE227}" type="presParOf" srcId="{5BE9BF93-18CF-4EBA-8008-08D5AECD18BF}" destId="{F0F03F67-CB91-43DF-8445-1955325CCFE3}" srcOrd="8" destOrd="0" presId="urn:microsoft.com/office/officeart/2005/8/layout/radial4"/>
    <dgm:cxn modelId="{7314CD0C-24F2-4A55-94B9-07455202BD5C}" type="presParOf" srcId="{5BE9BF93-18CF-4EBA-8008-08D5AECD18BF}" destId="{6A33A327-C0DA-4EE8-82D3-71E53190BBD2}" srcOrd="9" destOrd="0" presId="urn:microsoft.com/office/officeart/2005/8/layout/radial4"/>
    <dgm:cxn modelId="{B6F75E27-0EFD-41E1-8ED2-E774EA5585CA}" type="presParOf" srcId="{5BE9BF93-18CF-4EBA-8008-08D5AECD18BF}" destId="{CE8667A5-A46B-4481-9BDD-1388EDB9E3CF}" srcOrd="10" destOrd="0" presId="urn:microsoft.com/office/officeart/2005/8/layout/radial4"/>
    <dgm:cxn modelId="{28C78D04-4973-42F5-B6BC-526A937CAF8D}" type="presParOf" srcId="{5BE9BF93-18CF-4EBA-8008-08D5AECD18BF}" destId="{1C7D8889-A622-42CF-A657-0F2F8A94A96E}" srcOrd="11" destOrd="0" presId="urn:microsoft.com/office/officeart/2005/8/layout/radial4"/>
    <dgm:cxn modelId="{98684332-FEF1-40DD-A7CE-6E26C7D2690B}" type="presParOf" srcId="{5BE9BF93-18CF-4EBA-8008-08D5AECD18BF}" destId="{196641AF-E00E-47BE-8668-D8CAB9C7A774}" srcOrd="12" destOrd="0" presId="urn:microsoft.com/office/officeart/2005/8/layout/radial4"/>
    <dgm:cxn modelId="{D4B31A43-3884-4778-8399-7AFF79EAF235}" type="presParOf" srcId="{5BE9BF93-18CF-4EBA-8008-08D5AECD18BF}" destId="{DC4F4E5F-3C02-488A-B6CE-8C2C039815A1}" srcOrd="13" destOrd="0" presId="urn:microsoft.com/office/officeart/2005/8/layout/radial4"/>
    <dgm:cxn modelId="{C5453F43-1421-4605-BF1C-D402937FD9FE}" type="presParOf" srcId="{5BE9BF93-18CF-4EBA-8008-08D5AECD18BF}" destId="{FFE71540-E660-48DE-B294-4A1C91167343}" srcOrd="14" destOrd="0" presId="urn:microsoft.com/office/officeart/2005/8/layout/radial4"/>
    <dgm:cxn modelId="{3AC31BAA-1A4F-4CC2-A3EC-EFA0580085EF}" type="presParOf" srcId="{5BE9BF93-18CF-4EBA-8008-08D5AECD18BF}" destId="{740DEC26-F921-4CE6-9C9D-5B390810F50C}" srcOrd="15" destOrd="0" presId="urn:microsoft.com/office/officeart/2005/8/layout/radial4"/>
    <dgm:cxn modelId="{19168048-F054-44CB-9E66-7D38FEA05DCA}" type="presParOf" srcId="{5BE9BF93-18CF-4EBA-8008-08D5AECD18BF}" destId="{9C2F07EE-26BE-43E9-9C29-8DE2BCA1AA1A}" srcOrd="16" destOrd="0" presId="urn:microsoft.com/office/officeart/2005/8/layout/radial4"/>
    <dgm:cxn modelId="{CD07283F-AFAB-4A26-B803-AEDFF18E10AA}" type="presParOf" srcId="{5BE9BF93-18CF-4EBA-8008-08D5AECD18BF}" destId="{6150B239-67F0-4D85-B958-196530352275}" srcOrd="17" destOrd="0" presId="urn:microsoft.com/office/officeart/2005/8/layout/radial4"/>
    <dgm:cxn modelId="{B8F23A31-9C0F-4905-9FE6-2BEBCCBD1FCD}" type="presParOf" srcId="{5BE9BF93-18CF-4EBA-8008-08D5AECD18BF}" destId="{5E3BD2E0-EDEA-4016-A7F6-05D88D9E4299}" srcOrd="18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930895-E1E5-434E-8791-EA03E5C0AEB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30F3-BE24-42C3-B02D-D53196F9170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651-6F4F-4BDE-8916-EB1887D11E9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C6D943-6516-4BFB-A652-58DEC102EC8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240F4CD-5889-40B7-BCEF-7E4DAF2AAF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F273-9EC4-46FD-AFF7-B3AE043C7AD0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D652-751B-4726-914A-9EC4E850532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28B2FC-1B09-4F71-BA0C-A241CBDB7E5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A4A-5E14-4243-B41F-54CE03B2F12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71D93D-3091-4D0B-BDBD-D19B846C155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CFD82A-D0B8-43AB-A292-AD20A8935ED4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EFB23D6-DE4E-4279-AE11-2D103B6CD42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714348" y="2357430"/>
            <a:ext cx="7143800" cy="3071834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ru-RU" altLang="ru-RU" sz="6000" b="1" dirty="0" smtClean="0">
                <a:solidFill>
                  <a:srgbClr val="00B050"/>
                </a:solidFill>
                <a:effectLst/>
                <a:latin typeface="Times New Roman" pitchFamily="18" charset="0"/>
              </a:rPr>
              <a:t/>
            </a:r>
            <a:br>
              <a:rPr lang="ru-RU" altLang="ru-RU" sz="6000" b="1" dirty="0" smtClean="0">
                <a:solidFill>
                  <a:srgbClr val="00B050"/>
                </a:solidFill>
                <a:effectLst/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  <a:t/>
            </a:r>
            <a:b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  <a:t/>
            </a:r>
            <a:b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  <a:t/>
            </a:r>
            <a:b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  <a:t/>
            </a:r>
            <a:br>
              <a:rPr lang="ru-RU" altLang="ru-RU" sz="6000" b="1" dirty="0" smtClean="0">
                <a:solidFill>
                  <a:srgbClr val="00B050"/>
                </a:solidFill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Организация </a:t>
            </a:r>
            <a: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работы </a:t>
            </a:r>
            <a:b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с семьями, </a:t>
            </a:r>
            <a:b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altLang="ru-RU" sz="6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находящимися в СОП и ТЖС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Принципы работы с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семьей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857250"/>
            <a:ext cx="8929687" cy="51435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Помощь заключается в том, чтобы семья поняла свою проблему и осознала необходимость её решения. Недопустимо ответственность за решение проблемы снимать с семьи и возлагать на плечи школы, ответственность за последствия поведения членов семьи, за результат их жизнедеятельности.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следует понимать, что семья, как правило, не всегда желает изменить свой образ жизни; поэтому  социальный педагог должен действовать прежде всего в интересах ребенка и улучшать условия его жизни</a:t>
            </a:r>
          </a:p>
          <a:p>
            <a:pPr eaLnBrk="1" hangingPunct="1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работе с семьей не следует навязывать людям свое  мнение о системе ценностей, так как наше представление  может не совпадать с мировоззрением клиента. Однако воспитательную работу с семьей, особенно с ее взрослыми членами, проводить необходимо.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Принципы работы с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семьей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Семья автономна в своей жизнедеятельности и имеет право выбирать тип взаимоотношений, методы воспитания детей и так далее. Поэтому вмешательство в семейные отношения происходит лишь тогда, когда существует прямая угроза физическому, психическому здоровью ребенка или кого-то из членов семьи.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Работа с семьей требует высочайшей деликатности и соблюдения конфиденциальности, ибо в ее ходе затрагиваются сведения, разглашение которых может нанести серьезный ущерб клиенту, а некорректное общение специалиста непоправимо разрушает возможности для их дальнейшего сотрудничества.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93662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u="sng" dirty="0" smtClean="0"/>
              <a:t>Методы работы с семьей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8229600" cy="563245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 убеждения </a:t>
            </a:r>
          </a:p>
          <a:p>
            <a:pPr>
              <a:lnSpc>
                <a:spcPct val="15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 наблюдения </a:t>
            </a:r>
          </a:p>
          <a:p>
            <a:pPr>
              <a:lnSpc>
                <a:spcPct val="15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 бесед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Формы работы с семьей: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   Родительские собрания;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Тренинги;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Индивидуальные и тематические консультации; 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  Беседы;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Посещение семей;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Выпуск информационных листов.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НАПРАВЛЕНИЯ И ФОРМЫ РАБОТЫ С СЕМЬЕЙ, находящейся в социально-опасном положении </a:t>
            </a:r>
            <a:endParaRPr lang="ru-RU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143250"/>
            <a:ext cx="4040188" cy="142875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Диагностика семейного неблагополучия</a:t>
            </a:r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4627563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наблюдения </a:t>
            </a:r>
          </a:p>
          <a:p>
            <a:pPr>
              <a:defRPr/>
            </a:pPr>
            <a:r>
              <a:rPr lang="ru-RU" dirty="0" smtClean="0"/>
              <a:t>анкетирование детей и родителей; </a:t>
            </a:r>
          </a:p>
          <a:p>
            <a:pPr>
              <a:defRPr/>
            </a:pPr>
            <a:r>
              <a:rPr lang="ru-RU" dirty="0" err="1" smtClean="0"/>
              <a:t>опросники</a:t>
            </a:r>
            <a:r>
              <a:rPr lang="ru-RU" dirty="0" smtClean="0"/>
              <a:t>; </a:t>
            </a:r>
          </a:p>
          <a:p>
            <a:pPr>
              <a:defRPr/>
            </a:pPr>
            <a:r>
              <a:rPr lang="ru-RU" dirty="0" smtClean="0"/>
              <a:t>тесты; </a:t>
            </a:r>
          </a:p>
          <a:p>
            <a:pPr>
              <a:defRPr/>
            </a:pPr>
            <a:r>
              <a:rPr lang="ru-RU" dirty="0" smtClean="0"/>
              <a:t>мини-консилиумы; </a:t>
            </a:r>
          </a:p>
          <a:p>
            <a:pPr>
              <a:defRPr/>
            </a:pPr>
            <a:r>
              <a:rPr lang="ru-RU" dirty="0" smtClean="0"/>
              <a:t>тренинги; </a:t>
            </a:r>
          </a:p>
          <a:p>
            <a:pPr>
              <a:defRPr/>
            </a:pPr>
            <a:r>
              <a:rPr lang="ru-RU" dirty="0" smtClean="0"/>
              <a:t>анализ документов; </a:t>
            </a:r>
          </a:p>
          <a:p>
            <a:pPr>
              <a:defRPr/>
            </a:pPr>
            <a:r>
              <a:rPr lang="ru-RU" dirty="0" smtClean="0"/>
              <a:t>анализ состояния здоровья детей; </a:t>
            </a:r>
          </a:p>
          <a:p>
            <a:pPr>
              <a:defRPr/>
            </a:pPr>
            <a:r>
              <a:rPr lang="ru-RU" dirty="0" smtClean="0"/>
              <a:t>анализ развития, успеваемости.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0063" y="1571625"/>
            <a:ext cx="4040187" cy="3951288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Индивидуальная помощь семье, находящейся в социально-опасном положении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642938"/>
            <a:ext cx="4041775" cy="50006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ru-RU" dirty="0" smtClean="0"/>
              <a:t>советы по преодолению сложных жизненных ситуации;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консультации специалистов;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семейная терапия;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индивидуальные беседы;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индивидуальный социальный патронаж семей;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родительские собрания на дому.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5288" y="1557338"/>
            <a:ext cx="4040187" cy="3951287"/>
          </a:xfrm>
        </p:spPr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Групповая работа с родителями из семей, находящихся в социально-опасном положении </a:t>
            </a:r>
            <a:endParaRPr lang="ru-RU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908050"/>
            <a:ext cx="4041775" cy="395128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группы риска;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спортивные группы;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err="1" smtClean="0"/>
              <a:t>тренинговые</a:t>
            </a:r>
            <a:r>
              <a:rPr lang="ru-RU" dirty="0" smtClean="0"/>
              <a:t> группы;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</a:p>
          <a:p>
            <a:pPr>
              <a:defRPr/>
            </a:pPr>
            <a:r>
              <a:rPr lang="ru-RU" dirty="0" smtClean="0"/>
              <a:t>консультирование; 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семейные вечера.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174875"/>
            <a:ext cx="4040188" cy="1539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Профилактика семейного неблагополучия. </a:t>
            </a:r>
            <a:endParaRPr lang="ru-RU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428625"/>
            <a:ext cx="4041775" cy="5857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/>
              <a:t>родительский всеобуч; </a:t>
            </a:r>
          </a:p>
          <a:p>
            <a:pPr>
              <a:defRPr/>
            </a:pPr>
            <a:r>
              <a:rPr lang="ru-RU" sz="2000" dirty="0" smtClean="0"/>
              <a:t>ознакомление с психолого-педагогической литературой; </a:t>
            </a:r>
          </a:p>
          <a:p>
            <a:pPr>
              <a:defRPr/>
            </a:pPr>
            <a:r>
              <a:rPr lang="ru-RU" sz="2000" dirty="0" smtClean="0"/>
              <a:t>обобщение, обогащение и осмысление успешного воспитательного опыта родителей; </a:t>
            </a:r>
          </a:p>
          <a:p>
            <a:pPr>
              <a:defRPr/>
            </a:pPr>
            <a:r>
              <a:rPr lang="ru-RU" sz="2000" dirty="0" smtClean="0"/>
              <a:t>семинары для учителей и родителей; </a:t>
            </a:r>
          </a:p>
          <a:p>
            <a:pPr>
              <a:defRPr/>
            </a:pPr>
            <a:r>
              <a:rPr lang="ru-RU" sz="2000" dirty="0" smtClean="0"/>
              <a:t>лектории для подростков; </a:t>
            </a:r>
          </a:p>
          <a:p>
            <a:pPr>
              <a:defRPr/>
            </a:pPr>
            <a:r>
              <a:rPr lang="ru-RU" sz="2000" dirty="0" smtClean="0"/>
              <a:t>устройство на работу; </a:t>
            </a:r>
          </a:p>
          <a:p>
            <a:pPr>
              <a:defRPr/>
            </a:pPr>
            <a:r>
              <a:rPr lang="ru-RU" sz="2000" dirty="0" smtClean="0"/>
              <a:t>летний лагерь; </a:t>
            </a:r>
          </a:p>
          <a:p>
            <a:pPr>
              <a:defRPr/>
            </a:pPr>
            <a:r>
              <a:rPr lang="ru-RU" sz="2000" dirty="0" smtClean="0"/>
              <a:t>постановка на учет ВШУ, </a:t>
            </a:r>
            <a:r>
              <a:rPr lang="ru-RU" sz="2000" dirty="0" err="1" smtClean="0"/>
              <a:t>КДН.и</a:t>
            </a:r>
            <a:r>
              <a:rPr lang="ru-RU" sz="2000" dirty="0" smtClean="0"/>
              <a:t> ЗП, ПДН; </a:t>
            </a:r>
          </a:p>
          <a:p>
            <a:pPr>
              <a:defRPr/>
            </a:pPr>
            <a:r>
              <a:rPr lang="ru-RU" sz="2000" dirty="0" smtClean="0"/>
              <a:t>дополнительные занятия в помощь ребенку в учебе.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Причины нахождения детей в трудной жизненной ситуации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214422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79500"/>
          </a:xfrm>
        </p:spPr>
        <p:txBody>
          <a:bodyPr/>
          <a:lstStyle/>
          <a:p>
            <a:pPr>
              <a:defRPr/>
            </a:pPr>
            <a:r>
              <a:rPr lang="ru-RU" b="1" i="1" dirty="0" smtClean="0"/>
              <a:t>Конфликтная семья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28775"/>
            <a:ext cx="8291513" cy="489585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Это семья, основными причинами конфликтности которой являются:  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личностные особенности родителей (высокий уровень невротизации, психические расстройства, алкоголизация, крайний эгоцентризм, озлобленность, себялюбие, властность при низком уровне интеллекта);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кризис супружеских отношений, ситуация развода, вызывающая повышенное напряжение в отношениях с ребенком;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резкое падение уровня жизни семьи,   утрата работы,  обострение отношений между супругами.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3684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Педагогически несостоятельная семья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850" y="1628775"/>
            <a:ext cx="8496300" cy="489585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Семья, которая нуждается в коррекции целей и методов воспитания, представлений о родительском авторитете.   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Это семья, в которой нужно  убедить родителей в    необходимости  более глубокого познания своего ребенка, его психологических и возрастных особенностей, характера отношений с другими детьми.</a:t>
            </a:r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081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Асоциальная семья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8313" y="1268413"/>
            <a:ext cx="8229600" cy="484028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Семья, попавшая в устойчивое кризисное состояние,  в сложное переплетение социально –экономических, психологических, педагогических, патологических факторов. 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определяет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комплексный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характер подхода к решению проблем подобных семей: школа действует при поддержке КДН, ОДН, учреждений здравоохранения, различных служб, ориентированных на работу с людьми, испытывающими зависимость от алкоголя, наркотиков и т.д.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социума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5" name="Rectangle 27"/>
          <p:cNvSpPr>
            <a:spLocks noGrp="1" noChangeArrowheads="1"/>
          </p:cNvSpPr>
          <p:nvPr>
            <p:ph sz="quarter" idx="1"/>
          </p:nvPr>
        </p:nvSpPr>
        <p:spPr>
          <a:xfrm>
            <a:off x="457200" y="1214438"/>
            <a:ext cx="8229600" cy="507206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sz="2000" dirty="0" smtClean="0"/>
              <a:t>Нестабильность экономической ситуации</a:t>
            </a:r>
          </a:p>
          <a:p>
            <a:pPr eaLnBrk="1" hangingPunct="1">
              <a:defRPr/>
            </a:pPr>
            <a:r>
              <a:rPr lang="ru-RU" sz="2000" dirty="0" smtClean="0"/>
              <a:t>Бытовые неурядицы</a:t>
            </a:r>
          </a:p>
          <a:p>
            <a:pPr eaLnBrk="1" hangingPunct="1">
              <a:defRPr/>
            </a:pPr>
            <a:r>
              <a:rPr lang="ru-RU" sz="2000" dirty="0" smtClean="0"/>
              <a:t>Недостаточный уровень семейного воспитания</a:t>
            </a:r>
          </a:p>
          <a:p>
            <a:pPr eaLnBrk="1" hangingPunct="1">
              <a:defRPr/>
            </a:pPr>
            <a:r>
              <a:rPr lang="ru-RU" sz="2000" dirty="0" smtClean="0"/>
              <a:t>Нездоровый образ жизни в социуме</a:t>
            </a:r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r>
              <a:rPr lang="ru-RU" sz="2000" dirty="0" smtClean="0"/>
              <a:t>Массовое обнищание семей</a:t>
            </a:r>
          </a:p>
          <a:p>
            <a:pPr eaLnBrk="1" hangingPunct="1">
              <a:defRPr/>
            </a:pPr>
            <a:r>
              <a:rPr lang="ru-RU" sz="2000" dirty="0" err="1" smtClean="0"/>
              <a:t>Ассоциальное</a:t>
            </a:r>
            <a:r>
              <a:rPr lang="ru-RU" sz="2000" dirty="0" smtClean="0"/>
              <a:t> поведение детей и взрослых</a:t>
            </a:r>
          </a:p>
          <a:p>
            <a:pPr eaLnBrk="1" hangingPunct="1">
              <a:defRPr/>
            </a:pPr>
            <a:r>
              <a:rPr lang="ru-RU" sz="2000" dirty="0" smtClean="0"/>
              <a:t>Низкий уровень этического, эстетического и нравственного воспитания</a:t>
            </a:r>
          </a:p>
          <a:p>
            <a:pPr eaLnBrk="1" hangingPunct="1">
              <a:defRPr/>
            </a:pPr>
            <a:r>
              <a:rPr lang="ru-RU" sz="2000" dirty="0" smtClean="0"/>
              <a:t>Отсутствие ценностей и создание своих, приводящих к детской преступности и наркомании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b="1" i="1" dirty="0" smtClean="0"/>
          </a:p>
        </p:txBody>
      </p:sp>
      <p:sp>
        <p:nvSpPr>
          <p:cNvPr id="10244" name="AutoShape 28"/>
          <p:cNvSpPr>
            <a:spLocks noChangeArrowheads="1"/>
          </p:cNvSpPr>
          <p:nvPr/>
        </p:nvSpPr>
        <p:spPr bwMode="auto">
          <a:xfrm>
            <a:off x="3214688" y="2928938"/>
            <a:ext cx="1152525" cy="97631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Нормативная документация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58175" cy="56261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Международные документы</a:t>
            </a:r>
            <a:r>
              <a:rPr lang="ru-RU" sz="20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u="sng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Конвенция ООН о правах ребенка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Всеобщая декларация прав ребенка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Всемирная декларация об обеспечении выживания, защиты и развития детей.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ru-RU" sz="20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Федеральные законы: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Конституция РФ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Гражданский кодекс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Жилищный кодекс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Семейный кодекс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Трудовой кодекс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Кодекс РФ «Об административных нарушениях»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 основных гарантиях прав ребенка РФ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Закон РФ «Об образовании»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 основах системы профилактики безнадзорности и правонарушений несовершеннолетних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 от 28.06,1995 г. №98 –ФЗ « О государственной поддержке молодежных и детских общественных объединений»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Методы работы с ребенком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500" y="1000125"/>
            <a:ext cx="8115300" cy="5286375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Доброжелательная, индивидуальная беседа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Похвала – побуждение к выполнению принятого решения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Конкретная помощь в преодолении трудностей в учении, труде.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Привлечение внимания обучающегося к общественному мнению коллектива и педагогов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Ориентация на положительный опыт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подчеркивание доверия к подростку, сопереживание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Побуждение к самоконтролю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Положительная оценка волевых усилий в присутствии коллектива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Побуждение коллектива к похвале товарища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Одобрение и поощрение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Упражнение и тренировка (организация успеха)</a:t>
            </a:r>
          </a:p>
          <a:p>
            <a:pPr eaLnBrk="1" hangingPunct="1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сотрудничество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Технология работы с семьей включает в себя несколько этапов: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1- сбор и анализ информации о семьях;</a:t>
            </a:r>
          </a:p>
          <a:p>
            <a:pPr eaLnBrk="1" hangingPunct="1"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 постановка социального диагноза (выявление основных проблем семьи,  определение их показателей и причин возникновения);</a:t>
            </a:r>
          </a:p>
          <a:p>
            <a:pPr eaLnBrk="1" hangingPunct="1"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3- выбор способов воздействия и планирование работы с семьей;</a:t>
            </a:r>
          </a:p>
          <a:p>
            <a:pPr eaLnBrk="1" hangingPunct="1"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4- практическая работа по оказанию помощи семье.</a:t>
            </a:r>
          </a:p>
          <a:p>
            <a:pPr eaLnBrk="1" hangingPunct="1">
              <a:defRPr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811</TotalTime>
  <Words>825</Words>
  <Application>Microsoft Office PowerPoint</Application>
  <PresentationFormat>Экран (4:3)</PresentationFormat>
  <Paragraphs>148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     Организация работы  с семьями,  находящимися в СОП и ТЖС</vt:lpstr>
      <vt:lpstr>Причины нахождения детей в трудной жизненной ситуации</vt:lpstr>
      <vt:lpstr>Конфликтная семья</vt:lpstr>
      <vt:lpstr>Педагогически несостоятельная семья</vt:lpstr>
      <vt:lpstr>Асоциальная семья</vt:lpstr>
      <vt:lpstr>Проблемы социума </vt:lpstr>
      <vt:lpstr>  Нормативная документация  </vt:lpstr>
      <vt:lpstr>Методы работы с ребенком</vt:lpstr>
      <vt:lpstr>Технология работы с семьей включает в себя несколько этапов:</vt:lpstr>
      <vt:lpstr>Принципы работы с семьей </vt:lpstr>
      <vt:lpstr>Принципы работы с семьей </vt:lpstr>
      <vt:lpstr>    Методы работы с семьей: </vt:lpstr>
      <vt:lpstr>НАПРАВЛЕНИЯ И ФОРМЫ РАБОТЫ С СЕМЬЕЙ, находящейся в социально-опасном положении 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 с детьми «группы риска»  и семьями, находящимися в трудной жизненной ситуации</dc:title>
  <dc:creator>Admin</dc:creator>
  <cp:lastModifiedBy>User</cp:lastModifiedBy>
  <cp:revision>62</cp:revision>
  <dcterms:created xsi:type="dcterms:W3CDTF">2014-04-21T18:02:59Z</dcterms:created>
  <dcterms:modified xsi:type="dcterms:W3CDTF">2021-10-29T13:13:39Z</dcterms:modified>
</cp:coreProperties>
</file>